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71F"/>
    <a:srgbClr val="142209"/>
    <a:srgbClr val="4C051E"/>
    <a:srgbClr val="320039"/>
    <a:srgbClr val="4A4136"/>
    <a:srgbClr val="5C532C"/>
    <a:srgbClr val="662648"/>
    <a:srgbClr val="7A2554"/>
    <a:srgbClr val="562040"/>
    <a:srgbClr val="413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1_titl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483768" y="483518"/>
            <a:ext cx="6336704" cy="4248471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Black" pitchFamily="50" charset="0"/>
              </a:defRPr>
            </a:lvl1pPr>
          </a:lstStyle>
          <a:p>
            <a:r>
              <a:rPr lang="pt-BR" dirty="0"/>
              <a:t>CASTELO </a:t>
            </a:r>
            <a:br>
              <a:rPr lang="pt-BR" dirty="0"/>
            </a:br>
            <a:r>
              <a:rPr lang="pt-BR" dirty="0"/>
              <a:t>FORTE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4012282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trof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2_estrof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3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5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003_cor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512" y="205979"/>
            <a:ext cx="7488832" cy="709587"/>
          </a:xfrm>
        </p:spPr>
        <p:txBody>
          <a:bodyPr>
            <a:normAutofit/>
          </a:bodyPr>
          <a:lstStyle>
            <a:lvl1pPr algn="l">
              <a:tabLst>
                <a:tab pos="627063" algn="l"/>
              </a:tabLst>
              <a:defRPr sz="3600" baseline="0">
                <a:solidFill>
                  <a:srgbClr val="15143D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BentonSans Regular" pitchFamily="50" charset="0"/>
              </a:defRPr>
            </a:lvl1pPr>
          </a:lstStyle>
          <a:p>
            <a:r>
              <a:rPr lang="pt-BR" dirty="0"/>
              <a:t>CASTELO FORTE</a:t>
            </a:r>
          </a:p>
        </p:txBody>
      </p:sp>
      <p:sp>
        <p:nvSpPr>
          <p:cNvPr id="10" name="Espaço Reservado para Texto 11"/>
          <p:cNvSpPr>
            <a:spLocks noGrp="1"/>
          </p:cNvSpPr>
          <p:nvPr>
            <p:ph type="body" sz="quarter" idx="11" hasCustomPrompt="1"/>
          </p:nvPr>
        </p:nvSpPr>
        <p:spPr>
          <a:xfrm>
            <a:off x="7812360" y="219686"/>
            <a:ext cx="1223912" cy="647700"/>
          </a:xfrm>
        </p:spPr>
        <p:txBody>
          <a:bodyPr>
            <a:normAutofit/>
          </a:bodyPr>
          <a:lstStyle>
            <a:lvl1pPr algn="ctr">
              <a:buNone/>
              <a:defRPr sz="3600">
                <a:solidFill>
                  <a:schemeClr val="bg1">
                    <a:lumMod val="85000"/>
                  </a:schemeClr>
                </a:solidFill>
                <a:latin typeface="BentonSans Regular" pitchFamily="50" charset="0"/>
              </a:defRPr>
            </a:lvl1pPr>
          </a:lstStyle>
          <a:p>
            <a:pPr lvl="0"/>
            <a:r>
              <a:rPr lang="pt-BR" dirty="0"/>
              <a:t>000</a:t>
            </a:r>
          </a:p>
        </p:txBody>
      </p:sp>
      <p:sp>
        <p:nvSpPr>
          <p:cNvPr id="11" name="Espaço Reservado para Texto 14"/>
          <p:cNvSpPr>
            <a:spLocks noGrp="1"/>
          </p:cNvSpPr>
          <p:nvPr>
            <p:ph type="body" sz="quarter" idx="12"/>
          </p:nvPr>
        </p:nvSpPr>
        <p:spPr>
          <a:xfrm>
            <a:off x="0" y="1131888"/>
            <a:ext cx="9144000" cy="4011612"/>
          </a:xfrm>
        </p:spPr>
        <p:txBody>
          <a:bodyPr anchor="ctr">
            <a:normAutofit/>
          </a:bodyPr>
          <a:lstStyle>
            <a:lvl1pPr algn="ctr">
              <a:lnSpc>
                <a:spcPts val="5280"/>
              </a:lnSpc>
              <a:spcBef>
                <a:spcPts val="0"/>
              </a:spcBef>
              <a:buNone/>
              <a:defRPr sz="44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ntonSans Bold" pitchFamily="50" charset="0"/>
              </a:defRPr>
            </a:lvl1pPr>
          </a:lstStyle>
          <a:p>
            <a:pPr lvl="0"/>
            <a:r>
              <a:rPr lang="pt-BR" dirty="0"/>
              <a:t>Clique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4B42C-4D28-40C8-A177-ED3FEA4D0DD2}" type="datetimeFigureOut">
              <a:rPr lang="pt-BR" smtClean="0"/>
              <a:pPr/>
              <a:t>12/06/2019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719A-412D-4947-A447-C746F9E3D08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1D0FBFA-A180-4E16-A26F-8BBDFBA3F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TUDO ÉS </a:t>
            </a:r>
            <a:br>
              <a:rPr lang="pt-BR" dirty="0"/>
            </a:br>
            <a:r>
              <a:rPr lang="pt-BR" dirty="0"/>
              <a:t>P’RA MIM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E60497-FF66-404F-927D-DE840C8D0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</a:t>
            </a:r>
          </a:p>
        </p:txBody>
      </p:sp>
    </p:spTree>
    <p:extLst>
      <p:ext uri="{BB962C8B-B14F-4D97-AF65-F5344CB8AC3E}">
        <p14:creationId xmlns:p14="http://schemas.microsoft.com/office/powerpoint/2010/main" val="321483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ÉS P’RA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Nas estrelas, vejo o Teu poder, </a:t>
            </a:r>
          </a:p>
          <a:p>
            <a:r>
              <a:rPr lang="pt-BR" dirty="0"/>
              <a:t>E no vento, o toque </a:t>
            </a:r>
          </a:p>
          <a:p>
            <a:r>
              <a:rPr lang="pt-BR" dirty="0"/>
              <a:t>de Tuas mãos. </a:t>
            </a:r>
          </a:p>
        </p:txBody>
      </p:sp>
    </p:spTree>
    <p:extLst>
      <p:ext uri="{BB962C8B-B14F-4D97-AF65-F5344CB8AC3E}">
        <p14:creationId xmlns:p14="http://schemas.microsoft.com/office/powerpoint/2010/main" val="161653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ÉS P’RA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Só Tu reinas sobre terra e mar, </a:t>
            </a:r>
          </a:p>
          <a:p>
            <a:r>
              <a:rPr lang="pt-BR" dirty="0"/>
              <a:t>Tudo és </a:t>
            </a:r>
            <a:r>
              <a:rPr lang="pt-BR" dirty="0" err="1"/>
              <a:t>p’ra</a:t>
            </a:r>
            <a:r>
              <a:rPr lang="pt-BR" dirty="0"/>
              <a:t> mim. </a:t>
            </a:r>
          </a:p>
          <a:p>
            <a:r>
              <a:rPr lang="pt-BR" dirty="0"/>
              <a:t>Pela fé, eu posso contemplar </a:t>
            </a:r>
          </a:p>
        </p:txBody>
      </p:sp>
    </p:spTree>
    <p:extLst>
      <p:ext uri="{BB962C8B-B14F-4D97-AF65-F5344CB8AC3E}">
        <p14:creationId xmlns:p14="http://schemas.microsoft.com/office/powerpoint/2010/main" val="1807061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ÉS P’RA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As belezas do celeste lar;</a:t>
            </a:r>
          </a:p>
          <a:p>
            <a:r>
              <a:rPr lang="pt-BR" dirty="0"/>
              <a:t>Maravilhas do Teu grande amor. </a:t>
            </a:r>
          </a:p>
          <a:p>
            <a:r>
              <a:rPr lang="pt-BR" dirty="0"/>
              <a:t>Tudo és </a:t>
            </a:r>
            <a:r>
              <a:rPr lang="pt-BR" dirty="0" err="1"/>
              <a:t>p’ra</a:t>
            </a:r>
            <a:r>
              <a:rPr lang="pt-BR" dirty="0"/>
              <a:t> mim. </a:t>
            </a:r>
          </a:p>
        </p:txBody>
      </p:sp>
    </p:spTree>
    <p:extLst>
      <p:ext uri="{BB962C8B-B14F-4D97-AF65-F5344CB8AC3E}">
        <p14:creationId xmlns:p14="http://schemas.microsoft.com/office/powerpoint/2010/main" val="671529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ÉS P’RA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Entre os bosques </a:t>
            </a:r>
          </a:p>
          <a:p>
            <a:r>
              <a:rPr lang="pt-BR" dirty="0"/>
              <a:t>feitos por Tuas mãos,</a:t>
            </a:r>
          </a:p>
          <a:p>
            <a:r>
              <a:rPr lang="pt-BR" dirty="0"/>
              <a:t>Vejo as flores a desabrochar, </a:t>
            </a:r>
          </a:p>
        </p:txBody>
      </p:sp>
    </p:spTree>
    <p:extLst>
      <p:ext uri="{BB962C8B-B14F-4D97-AF65-F5344CB8AC3E}">
        <p14:creationId xmlns:p14="http://schemas.microsoft.com/office/powerpoint/2010/main" val="172306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ÉS P’RA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E, ao sentir o doce aroma, vejo </a:t>
            </a:r>
          </a:p>
          <a:p>
            <a:r>
              <a:rPr lang="pt-BR" dirty="0"/>
              <a:t>Um glorioso Deus, </a:t>
            </a:r>
          </a:p>
          <a:p>
            <a:r>
              <a:rPr lang="pt-BR" dirty="0"/>
              <a:t>Que sempre está comigo, eu sei!</a:t>
            </a:r>
          </a:p>
        </p:txBody>
      </p:sp>
    </p:spTree>
    <p:extLst>
      <p:ext uri="{BB962C8B-B14F-4D97-AF65-F5344CB8AC3E}">
        <p14:creationId xmlns:p14="http://schemas.microsoft.com/office/powerpoint/2010/main" val="3552903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ÉS P’RA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Ó, Senhor, vem </a:t>
            </a:r>
          </a:p>
          <a:p>
            <a:r>
              <a:rPr lang="pt-BR" dirty="0"/>
              <a:t>perfumar meu ser! </a:t>
            </a:r>
          </a:p>
          <a:p>
            <a:r>
              <a:rPr lang="pt-BR" dirty="0"/>
              <a:t>Que eu espalhe ao </a:t>
            </a:r>
          </a:p>
          <a:p>
            <a:r>
              <a:rPr lang="pt-BR" dirty="0"/>
              <a:t>mundo o Teu querer </a:t>
            </a:r>
          </a:p>
        </p:txBody>
      </p:sp>
    </p:spTree>
    <p:extLst>
      <p:ext uri="{BB962C8B-B14F-4D97-AF65-F5344CB8AC3E}">
        <p14:creationId xmlns:p14="http://schemas.microsoft.com/office/powerpoint/2010/main" val="1009184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57243-D91D-4FE5-B270-082FED7B9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TUDO ÉS P’RA MIM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4503E-37FE-49FE-B14C-551596034E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41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D305BB-0E63-436D-AA89-67BA6DC194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P’ra</a:t>
            </a:r>
            <a:r>
              <a:rPr lang="pt-BR" dirty="0"/>
              <a:t> que todos </a:t>
            </a:r>
          </a:p>
          <a:p>
            <a:r>
              <a:rPr lang="pt-BR" dirty="0"/>
              <a:t>possam compreender </a:t>
            </a:r>
          </a:p>
          <a:p>
            <a:r>
              <a:rPr lang="pt-BR" dirty="0"/>
              <a:t>Que tudo és </a:t>
            </a:r>
            <a:r>
              <a:rPr lang="pt-BR" dirty="0" err="1"/>
              <a:t>p’ra</a:t>
            </a:r>
            <a:r>
              <a:rPr lang="pt-BR" dirty="0"/>
              <a:t> mim.</a:t>
            </a:r>
          </a:p>
        </p:txBody>
      </p:sp>
    </p:spTree>
    <p:extLst>
      <p:ext uri="{BB962C8B-B14F-4D97-AF65-F5344CB8AC3E}">
        <p14:creationId xmlns:p14="http://schemas.microsoft.com/office/powerpoint/2010/main" val="3730866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155</Words>
  <Application>Microsoft Office PowerPoint</Application>
  <PresentationFormat>Apresentação na tela (16:9)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BentonSans Black</vt:lpstr>
      <vt:lpstr>BentonSans Bold</vt:lpstr>
      <vt:lpstr>BentonSans Regular</vt:lpstr>
      <vt:lpstr>Calibri</vt:lpstr>
      <vt:lpstr>Tema do Office</vt:lpstr>
      <vt:lpstr>TUDO ÉS  P’RA MIM</vt:lpstr>
      <vt:lpstr>TUDO ÉS P’RA MIM</vt:lpstr>
      <vt:lpstr>TUDO ÉS P’RA MIM</vt:lpstr>
      <vt:lpstr>TUDO ÉS P’RA MIM</vt:lpstr>
      <vt:lpstr>TUDO ÉS P’RA MIM</vt:lpstr>
      <vt:lpstr>TUDO ÉS P’RA MIM</vt:lpstr>
      <vt:lpstr>TUDO ÉS P’RA MIM</vt:lpstr>
      <vt:lpstr>TUDO ÉS P’RA MIM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Luzirlei Azevedo</dc:creator>
  <cp:lastModifiedBy>Fabrício Theodoro</cp:lastModifiedBy>
  <cp:revision>16</cp:revision>
  <dcterms:created xsi:type="dcterms:W3CDTF">2019-03-12T19:19:25Z</dcterms:created>
  <dcterms:modified xsi:type="dcterms:W3CDTF">2019-06-12T21:43:21Z</dcterms:modified>
</cp:coreProperties>
</file>

<file path=docProps/thumbnail.jpeg>
</file>